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743793"/>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IN" sz="1400" dirty="0">
                <a:solidFill>
                  <a:schemeClr val="bg1"/>
                </a:solidFill>
              </a:rPr>
              <a:t>DIVYA A</a:t>
            </a:r>
            <a:r>
              <a:rPr lang="en-IN" sz="1400" dirty="0"/>
              <a:t> </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IN" sz="1400" dirty="0">
                <a:solidFill>
                  <a:schemeClr val="bg1"/>
                </a:solidFill>
              </a:rPr>
              <a:t>au613521103014 </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73286"/>
            <a:ext cx="6884450" cy="36286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668</TotalTime>
  <Words>918</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santhosh kumar</cp:lastModifiedBy>
  <cp:revision>163</cp:revision>
  <dcterms:modified xsi:type="dcterms:W3CDTF">2024-04-19T07:34:42Z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